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47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35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71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328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30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34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57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4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08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94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98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5556A-F902-413E-A820-6603740434B6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8D94B-F301-4EEB-8CC4-58EA908F5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53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1350"/>
            <a:ext cx="8229600" cy="5484813"/>
          </a:xfrm>
        </p:spPr>
        <p:txBody>
          <a:bodyPr/>
          <a:lstStyle/>
          <a:p>
            <a:pPr algn="ctr"/>
            <a:r>
              <a:rPr lang="fr-FR" dirty="0" smtClean="0"/>
              <a:t>Workshops</a:t>
            </a:r>
          </a:p>
          <a:p>
            <a:r>
              <a:rPr lang="en-US" dirty="0" smtClean="0"/>
              <a:t>Organization of three information workshops about the project in favor of  120 actors (elected, headmasters and school’s teachers, local associations, ONEE)-(AIN-</a:t>
            </a:r>
            <a:r>
              <a:rPr lang="en-US" dirty="0" err="1" smtClean="0"/>
              <a:t>Chouater</a:t>
            </a:r>
            <a:r>
              <a:rPr lang="en-US" dirty="0" smtClean="0"/>
              <a:t>, BOUANANE-BOUDNIB).</a:t>
            </a:r>
          </a:p>
          <a:p>
            <a:r>
              <a:rPr lang="en-US" dirty="0" smtClean="0"/>
              <a:t>Organization of three </a:t>
            </a:r>
            <a:r>
              <a:rPr lang="en-US" dirty="0" smtClean="0"/>
              <a:t>campaign of awareness about </a:t>
            </a:r>
            <a:r>
              <a:rPr lang="en-US" dirty="0"/>
              <a:t>the subject of  saving water and energy </a:t>
            </a:r>
            <a:r>
              <a:rPr lang="en-US" dirty="0" smtClean="0"/>
              <a:t>in </a:t>
            </a:r>
            <a:r>
              <a:rPr lang="en-US" dirty="0" smtClean="0"/>
              <a:t>favor of  90 students (</a:t>
            </a:r>
            <a:r>
              <a:rPr lang="en-US" dirty="0" err="1" smtClean="0"/>
              <a:t>Ain-chouater</a:t>
            </a:r>
            <a:r>
              <a:rPr lang="en-US" dirty="0" smtClean="0"/>
              <a:t>, </a:t>
            </a:r>
            <a:r>
              <a:rPr lang="en-US" dirty="0" err="1" smtClean="0"/>
              <a:t>Bouanane</a:t>
            </a:r>
            <a:r>
              <a:rPr lang="en-US" dirty="0" smtClean="0"/>
              <a:t>- </a:t>
            </a:r>
            <a:r>
              <a:rPr lang="en-US" dirty="0" err="1" smtClean="0"/>
              <a:t>Boudnib</a:t>
            </a:r>
            <a:r>
              <a:rPr lang="en-US" dirty="0" smtClean="0"/>
              <a:t>)</a:t>
            </a:r>
            <a:endParaRPr lang="fr-FR" dirty="0"/>
          </a:p>
        </p:txBody>
      </p:sp>
      <p:pic>
        <p:nvPicPr>
          <p:cNvPr id="4" name="Imagen 3" descr="Macintosh HD:Users:Fatima:Desktop:interior abaj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0"/>
            <a:ext cx="7610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24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 of three training workshops </a:t>
            </a:r>
            <a:r>
              <a:rPr lang="en-US" dirty="0"/>
              <a:t>on saving water and energy at </a:t>
            </a:r>
            <a:r>
              <a:rPr lang="en-US" dirty="0" smtClean="0"/>
              <a:t>home uses in benefit of  45 beneficiaries (male, female ) these beneficiaries will be considered as resources of sharing information with the other population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875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en-US" dirty="0"/>
              <a:t>Organization of three sensitization workshops </a:t>
            </a:r>
            <a:r>
              <a:rPr lang="en-US" dirty="0" smtClean="0"/>
              <a:t>for 60 </a:t>
            </a:r>
            <a:r>
              <a:rPr lang="en-US" dirty="0"/>
              <a:t>farmers </a:t>
            </a:r>
            <a:r>
              <a:rPr lang="en-US" dirty="0" smtClean="0"/>
              <a:t>on </a:t>
            </a:r>
            <a:r>
              <a:rPr lang="en-US" dirty="0"/>
              <a:t>sustainable agricultural techniques</a:t>
            </a:r>
            <a:r>
              <a:rPr lang="en-US" dirty="0" smtClean="0"/>
              <a:t> (</a:t>
            </a:r>
            <a:r>
              <a:rPr lang="en-US" dirty="0"/>
              <a:t>water - solar </a:t>
            </a:r>
            <a:r>
              <a:rPr lang="en-US" dirty="0" smtClean="0"/>
              <a:t>energy</a:t>
            </a:r>
            <a:r>
              <a:rPr lang="en-US" dirty="0" smtClean="0"/>
              <a:t>)</a:t>
            </a:r>
          </a:p>
          <a:p>
            <a:r>
              <a:rPr lang="en-US" dirty="0"/>
              <a:t>Each workshop will </a:t>
            </a:r>
            <a:r>
              <a:rPr lang="en-US" dirty="0" smtClean="0"/>
              <a:t>last for  </a:t>
            </a:r>
            <a:r>
              <a:rPr lang="en-US" dirty="0"/>
              <a:t>4 </a:t>
            </a:r>
            <a:r>
              <a:rPr lang="en-US" dirty="0" smtClean="0"/>
              <a:t>hours</a:t>
            </a:r>
            <a:endParaRPr lang="en-US" dirty="0" smtClean="0"/>
          </a:p>
          <a:p>
            <a:r>
              <a:rPr lang="en-US" dirty="0" smtClean="0"/>
              <a:t>Installation </a:t>
            </a:r>
            <a:r>
              <a:rPr lang="en-US" dirty="0"/>
              <a:t>of an irrigation drip system in </a:t>
            </a:r>
            <a:r>
              <a:rPr lang="en-US" dirty="0" err="1"/>
              <a:t>Ain</a:t>
            </a:r>
            <a:r>
              <a:rPr lang="en-US" dirty="0"/>
              <a:t> </a:t>
            </a:r>
            <a:r>
              <a:rPr lang="en-US" dirty="0" err="1"/>
              <a:t>Chouater</a:t>
            </a:r>
            <a:r>
              <a:rPr lang="en-US" dirty="0"/>
              <a:t> </a:t>
            </a:r>
            <a:r>
              <a:rPr lang="en-US" dirty="0"/>
              <a:t>(school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59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ctr"/>
            <a:r>
              <a:rPr lang="en-US" dirty="0" smtClean="0"/>
              <a:t>Saving kite</a:t>
            </a:r>
          </a:p>
          <a:p>
            <a:r>
              <a:rPr lang="fr-FR" dirty="0"/>
              <a:t>5 </a:t>
            </a:r>
            <a:r>
              <a:rPr lang="fr-FR" dirty="0" smtClean="0"/>
              <a:t>economic </a:t>
            </a:r>
            <a:r>
              <a:rPr lang="fr-FR" dirty="0" err="1" smtClean="0"/>
              <a:t>lamps</a:t>
            </a:r>
            <a:endParaRPr lang="fr-FR" dirty="0"/>
          </a:p>
          <a:p>
            <a:r>
              <a:rPr lang="fr-FR" dirty="0"/>
              <a:t>1 </a:t>
            </a:r>
            <a:r>
              <a:rPr lang="fr-FR" dirty="0" err="1" smtClean="0"/>
              <a:t>equipped</a:t>
            </a:r>
            <a:r>
              <a:rPr lang="fr-FR" dirty="0" smtClean="0"/>
              <a:t> </a:t>
            </a:r>
            <a:r>
              <a:rPr lang="fr-FR" dirty="0" err="1" smtClean="0"/>
              <a:t>shower</a:t>
            </a:r>
            <a:endParaRPr lang="fr-FR" dirty="0"/>
          </a:p>
          <a:p>
            <a:r>
              <a:rPr lang="fr-FR" dirty="0"/>
              <a:t>1 Bag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palms</a:t>
            </a:r>
            <a:endParaRPr lang="fr-FR" dirty="0"/>
          </a:p>
          <a:p>
            <a:r>
              <a:rPr lang="fr-FR" dirty="0"/>
              <a:t>1 </a:t>
            </a:r>
            <a:r>
              <a:rPr lang="fr-FR" dirty="0" err="1"/>
              <a:t>modified</a:t>
            </a:r>
            <a:r>
              <a:rPr lang="fr-FR" dirty="0"/>
              <a:t> </a:t>
            </a:r>
            <a:r>
              <a:rPr lang="fr-FR" dirty="0" smtClean="0"/>
              <a:t>mixer</a:t>
            </a:r>
          </a:p>
          <a:p>
            <a:r>
              <a:rPr lang="fr-FR" dirty="0"/>
              <a:t>1 </a:t>
            </a:r>
            <a:r>
              <a:rPr lang="fr-FR" dirty="0" err="1"/>
              <a:t>Galvanized</a:t>
            </a:r>
            <a:r>
              <a:rPr lang="fr-FR" dirty="0"/>
              <a:t> </a:t>
            </a:r>
            <a:r>
              <a:rPr lang="fr-FR" dirty="0" err="1"/>
              <a:t>iron</a:t>
            </a:r>
            <a:r>
              <a:rPr lang="fr-FR" dirty="0"/>
              <a:t> </a:t>
            </a:r>
            <a:r>
              <a:rPr lang="fr-FR" dirty="0" err="1" smtClean="0"/>
              <a:t>bucket</a:t>
            </a:r>
            <a:endParaRPr lang="fr-FR" dirty="0" smtClean="0"/>
          </a:p>
          <a:p>
            <a:r>
              <a:rPr lang="fr-FR" dirty="0"/>
              <a:t>1 </a:t>
            </a:r>
            <a:r>
              <a:rPr lang="fr-FR" dirty="0" err="1"/>
              <a:t>Ceramic</a:t>
            </a:r>
            <a:r>
              <a:rPr lang="fr-FR" dirty="0"/>
              <a:t> pot</a:t>
            </a:r>
          </a:p>
        </p:txBody>
      </p:sp>
    </p:spTree>
    <p:extLst>
      <p:ext uri="{BB962C8B-B14F-4D97-AF65-F5344CB8AC3E}">
        <p14:creationId xmlns:p14="http://schemas.microsoft.com/office/powerpoint/2010/main" val="181447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Evaluation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Level 1: assess the knowledge </a:t>
            </a:r>
            <a:r>
              <a:rPr lang="en-US" dirty="0" smtClean="0"/>
              <a:t>and insights gained</a:t>
            </a:r>
            <a:r>
              <a:rPr lang="en-US" dirty="0" smtClean="0"/>
              <a:t>:</a:t>
            </a:r>
          </a:p>
          <a:p>
            <a:r>
              <a:rPr lang="en-US" dirty="0"/>
              <a:t>identify the referential </a:t>
            </a:r>
            <a:r>
              <a:rPr lang="en-US" dirty="0" smtClean="0"/>
              <a:t>situation : </a:t>
            </a:r>
            <a:r>
              <a:rPr lang="en-US" dirty="0"/>
              <a:t>distribute a questionnaire before the start of </a:t>
            </a:r>
            <a:r>
              <a:rPr lang="en-US" dirty="0" smtClean="0"/>
              <a:t>any workshop or activity</a:t>
            </a:r>
            <a:endParaRPr lang="en-US" dirty="0" smtClean="0"/>
          </a:p>
          <a:p>
            <a:r>
              <a:rPr lang="en-US" dirty="0"/>
              <a:t>evaluate </a:t>
            </a:r>
            <a:r>
              <a:rPr lang="en-US" dirty="0" smtClean="0"/>
              <a:t>requirement after </a:t>
            </a:r>
            <a:r>
              <a:rPr lang="en-US" dirty="0"/>
              <a:t>each workshop: several forms (collective assessment and participative- the questionnaire)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289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Evaluation :</a:t>
            </a: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Level 2: Impact Assessment (behavioral change)</a:t>
            </a:r>
          </a:p>
          <a:p>
            <a:r>
              <a:rPr lang="en-US" dirty="0"/>
              <a:t>Comparison of water </a:t>
            </a:r>
            <a:r>
              <a:rPr lang="en-US" dirty="0" smtClean="0"/>
              <a:t>and </a:t>
            </a:r>
            <a:r>
              <a:rPr lang="en-US" dirty="0"/>
              <a:t>electricity consumption bills  </a:t>
            </a:r>
            <a:r>
              <a:rPr lang="en-US" dirty="0" smtClean="0"/>
              <a:t>of the </a:t>
            </a:r>
            <a:r>
              <a:rPr lang="en-US" dirty="0" smtClean="0"/>
              <a:t>houses </a:t>
            </a:r>
            <a:r>
              <a:rPr lang="en-US" dirty="0"/>
              <a:t>and schools</a:t>
            </a:r>
          </a:p>
          <a:p>
            <a:r>
              <a:rPr lang="en-US" dirty="0"/>
              <a:t>questionnaires</a:t>
            </a:r>
          </a:p>
          <a:p>
            <a:r>
              <a:rPr lang="en-US" dirty="0"/>
              <a:t>testimonies of beneficiaries, teachers and </a:t>
            </a:r>
            <a:r>
              <a:rPr lang="en-US" dirty="0" smtClean="0"/>
              <a:t>directors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001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Audit : </a:t>
            </a: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Elaborate an </a:t>
            </a:r>
            <a:r>
              <a:rPr lang="en-US" dirty="0"/>
              <a:t>audit simplified guide</a:t>
            </a:r>
          </a:p>
          <a:p>
            <a:r>
              <a:rPr lang="en-US" dirty="0" smtClean="0"/>
              <a:t>Make three </a:t>
            </a:r>
            <a:r>
              <a:rPr lang="en-US" dirty="0"/>
              <a:t>members of the audit </a:t>
            </a:r>
            <a:r>
              <a:rPr lang="en-US" dirty="0" smtClean="0"/>
              <a:t>the organization chosen to do the role of audit  </a:t>
            </a:r>
          </a:p>
          <a:p>
            <a:r>
              <a:rPr lang="en-US" dirty="0" smtClean="0"/>
              <a:t>to </a:t>
            </a:r>
            <a:r>
              <a:rPr lang="en-US" dirty="0"/>
              <a:t>audit 15 houses, three schools, three local </a:t>
            </a:r>
            <a:r>
              <a:rPr lang="en-US" dirty="0" smtClean="0"/>
              <a:t>municipalities,3 </a:t>
            </a:r>
            <a:r>
              <a:rPr lang="en-US" dirty="0"/>
              <a:t>local associations </a:t>
            </a:r>
            <a:r>
              <a:rPr lang="en-US" dirty="0" smtClean="0"/>
              <a:t>(</a:t>
            </a:r>
            <a:r>
              <a:rPr lang="en-US" dirty="0"/>
              <a:t>every two months)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148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120 </a:t>
            </a:r>
            <a:r>
              <a:rPr lang="fr-FR" dirty="0" err="1" smtClean="0"/>
              <a:t>students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/>
              <a:t>15 </a:t>
            </a:r>
            <a:r>
              <a:rPr lang="fr-FR" dirty="0" err="1" smtClean="0"/>
              <a:t>famillies</a:t>
            </a:r>
            <a:endParaRPr lang="fr-FR" dirty="0"/>
          </a:p>
          <a:p>
            <a:r>
              <a:rPr lang="fr-FR" dirty="0"/>
              <a:t>120 </a:t>
            </a:r>
            <a:r>
              <a:rPr lang="fr-FR" dirty="0" err="1" smtClean="0"/>
              <a:t>actors</a:t>
            </a:r>
            <a:r>
              <a:rPr lang="fr-FR" dirty="0" smtClean="0"/>
              <a:t> (</a:t>
            </a:r>
            <a:r>
              <a:rPr lang="en-US" dirty="0"/>
              <a:t>elected officials, directors and </a:t>
            </a:r>
            <a:r>
              <a:rPr lang="en-US" dirty="0" smtClean="0"/>
              <a:t>teachers , </a:t>
            </a:r>
            <a:r>
              <a:rPr lang="en-US" dirty="0"/>
              <a:t>local associations, ONEE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dirty="0"/>
              <a:t>45 </a:t>
            </a:r>
            <a:r>
              <a:rPr lang="fr-FR" dirty="0" smtClean="0"/>
              <a:t>(male / </a:t>
            </a:r>
            <a:r>
              <a:rPr lang="fr-FR" dirty="0" err="1" smtClean="0"/>
              <a:t>female</a:t>
            </a:r>
            <a:r>
              <a:rPr lang="fr-FR" dirty="0" smtClean="0"/>
              <a:t> ) </a:t>
            </a:r>
            <a:r>
              <a:rPr lang="fr-FR" dirty="0" err="1" smtClean="0"/>
              <a:t>chosen</a:t>
            </a:r>
            <a:r>
              <a:rPr lang="fr-FR" dirty="0" smtClean="0"/>
              <a:t> as ressource of sharing information  </a:t>
            </a:r>
            <a:endParaRPr lang="fr-FR" dirty="0"/>
          </a:p>
          <a:p>
            <a:r>
              <a:rPr lang="fr-FR" dirty="0" smtClean="0"/>
              <a:t>60  </a:t>
            </a:r>
            <a:r>
              <a:rPr lang="fr-FR" dirty="0" err="1" smtClean="0"/>
              <a:t>farmers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8393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 smtClean="0"/>
              <a:t>Thank </a:t>
            </a:r>
            <a:r>
              <a:rPr lang="fr-FR" sz="5400" dirty="0" err="1" smtClean="0"/>
              <a:t>you</a:t>
            </a:r>
            <a:r>
              <a:rPr lang="fr-FR" sz="5400" dirty="0" smtClean="0"/>
              <a:t> for </a:t>
            </a:r>
            <a:r>
              <a:rPr lang="fr-FR" sz="5400" dirty="0" err="1" smtClean="0"/>
              <a:t>your</a:t>
            </a:r>
            <a:r>
              <a:rPr lang="fr-FR" sz="5400" dirty="0" smtClean="0"/>
              <a:t> </a:t>
            </a:r>
            <a:r>
              <a:rPr lang="fr-FR" sz="5400" dirty="0" err="1" smtClean="0"/>
              <a:t>attantion</a:t>
            </a:r>
            <a:r>
              <a:rPr lang="fr-FR" sz="5400" dirty="0" smtClean="0"/>
              <a:t> 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0055060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304</Words>
  <Application>Microsoft Office PowerPoint</Application>
  <PresentationFormat>Affichage à l'écran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Evaluation : </vt:lpstr>
      <vt:lpstr>Evaluation : </vt:lpstr>
      <vt:lpstr>Audit :  </vt:lpstr>
      <vt:lpstr>Participants:</vt:lpstr>
      <vt:lpstr>Présentation PowerPoint</vt:lpstr>
    </vt:vector>
  </TitlesOfParts>
  <Company>Blue Ocean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azerty</cp:lastModifiedBy>
  <cp:revision>17</cp:revision>
  <dcterms:created xsi:type="dcterms:W3CDTF">2015-06-08T15:48:00Z</dcterms:created>
  <dcterms:modified xsi:type="dcterms:W3CDTF">2015-06-10T11:18:07Z</dcterms:modified>
</cp:coreProperties>
</file>