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8" r:id="rId4"/>
    <p:sldId id="274" r:id="rId5"/>
    <p:sldId id="271" r:id="rId6"/>
    <p:sldId id="258" r:id="rId7"/>
    <p:sldId id="272" r:id="rId8"/>
    <p:sldId id="270" r:id="rId9"/>
    <p:sldId id="269" r:id="rId10"/>
    <p:sldId id="264" r:id="rId11"/>
    <p:sldId id="260" r:id="rId12"/>
    <p:sldId id="265" r:id="rId13"/>
    <p:sldId id="267" r:id="rId14"/>
    <p:sldId id="263" r:id="rId15"/>
    <p:sldId id="266" r:id="rId16"/>
    <p:sldId id="279" r:id="rId17"/>
    <p:sldId id="280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04" autoAdjust="0"/>
    <p:restoredTop sz="94660"/>
  </p:normalViewPr>
  <p:slideViewPr>
    <p:cSldViewPr>
      <p:cViewPr varScale="1">
        <p:scale>
          <a:sx n="68" d="100"/>
          <a:sy n="68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4149-E98B-43AF-8276-655DC877534C}" type="datetimeFigureOut">
              <a:rPr lang="es-ES" smtClean="0"/>
              <a:t>28/05/2015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9FDD2-9107-4531-87FE-0C0B2C964A8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FDD2-9107-4531-87FE-0C0B2C964A8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change in 21 graphs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like numbers… 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-714412" y="0"/>
            <a:ext cx="9858412" cy="685800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GHG emissions by economic sectors, </a:t>
            </a:r>
            <a:r>
              <a:rPr lang="en-US" dirty="0" smtClean="0"/>
              <a:t>2010</a:t>
            </a:r>
            <a:endParaRPr lang="en-US" dirty="0"/>
          </a:p>
        </p:txBody>
      </p:sp>
      <p:pic>
        <p:nvPicPr>
          <p:cNvPr id="4" name="9 Imagen" descr="Greenhouse-gas-emissions-by-economic-sector-IPCC.jpg"/>
          <p:cNvPicPr>
            <a:picLocks noGrp="1"/>
          </p:cNvPicPr>
          <p:nvPr>
            <p:ph idx="1"/>
          </p:nvPr>
        </p:nvPicPr>
        <p:blipFill>
          <a:blip r:embed="rId2"/>
          <a:srcRect t="10811"/>
          <a:stretch>
            <a:fillRect/>
          </a:stretch>
        </p:blipFill>
        <p:spPr>
          <a:xfrm>
            <a:off x="1710106" y="1600200"/>
            <a:ext cx="572378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Decomposition </a:t>
            </a:r>
            <a:r>
              <a:rPr lang="en-US" sz="3600" dirty="0" smtClean="0"/>
              <a:t>of the change in Total Global CO2 Emissions from Fossil Fuel Combustion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9099"/>
          <a:stretch>
            <a:fillRect/>
          </a:stretch>
        </p:blipFill>
        <p:spPr bwMode="auto">
          <a:xfrm>
            <a:off x="1714480" y="1643050"/>
            <a:ext cx="54896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emissions 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4" name="10 Imagen" descr="Hansen-12-6-10-figure-1.jpeg"/>
          <p:cNvPicPr>
            <a:picLocks noGrp="1"/>
          </p:cNvPicPr>
          <p:nvPr>
            <p:ph idx="1"/>
          </p:nvPr>
        </p:nvPicPr>
        <p:blipFill>
          <a:blip r:embed="rId2"/>
          <a:srcRect t="6329" r="49697"/>
          <a:stretch>
            <a:fillRect/>
          </a:stretch>
        </p:blipFill>
        <p:spPr>
          <a:xfrm>
            <a:off x="2161157" y="1600200"/>
            <a:ext cx="482168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 emissions 1751 -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4" name="10 Imagen" descr="Hansen-12-6-10-figure-1.jpeg"/>
          <p:cNvPicPr>
            <a:picLocks noGrp="1"/>
          </p:cNvPicPr>
          <p:nvPr>
            <p:ph idx="1"/>
          </p:nvPr>
        </p:nvPicPr>
        <p:blipFill>
          <a:blip r:embed="rId2"/>
          <a:srcRect l="50700" t="6329"/>
          <a:stretch>
            <a:fillRect/>
          </a:stretch>
        </p:blipFill>
        <p:spPr>
          <a:xfrm>
            <a:off x="2209227" y="1600200"/>
            <a:ext cx="472554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CO2 Emissions per Capita by Country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4" name="8 Imagen" descr="61612_chart_3_130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15172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map of CO2 </a:t>
            </a:r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4 Imagen" descr="http://4.bp.blogspot.com/_fwbnwqcIh9M/TPYi-CevYaI/AAAAAAAABY0/v6VYcSCO4uI/s1600/CarbonEmissionMap_2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7487576" cy="371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Projections of the Earth´s Future </a:t>
            </a:r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359" y="1600200"/>
            <a:ext cx="61332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Stabilization </a:t>
            </a:r>
            <a:r>
              <a:rPr lang="en-US" dirty="0" smtClean="0"/>
              <a:t>levels and probability ranges for temperature </a:t>
            </a:r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3 Marcador de contenido"/>
          <p:cNvPicPr>
            <a:picLocks/>
          </p:cNvPicPr>
          <p:nvPr/>
        </p:nvPicPr>
        <p:blipFill>
          <a:blip r:embed="rId2"/>
          <a:srcRect l="22957" t="10765" r="43220" b="7932"/>
          <a:stretch>
            <a:fillRect/>
          </a:stretch>
        </p:blipFill>
        <p:spPr bwMode="auto">
          <a:xfrm>
            <a:off x="2904890" y="1600200"/>
            <a:ext cx="33342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Fossil fuel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11640" t="14688" r="11581" b="13125"/>
          <a:stretch>
            <a:fillRect/>
          </a:stretch>
        </p:blipFill>
        <p:spPr bwMode="auto">
          <a:xfrm>
            <a:off x="457200" y="1678503"/>
            <a:ext cx="8229600" cy="43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scientists sure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3 Marcador de contenido" descr="C:\Users\Usuario\Downloads\cc opinion.png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204707" y="1996021"/>
            <a:ext cx="4734586" cy="3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Greenhouse </a:t>
            </a:r>
            <a:r>
              <a:rPr lang="en-US" dirty="0" smtClean="0"/>
              <a:t>effect</a:t>
            </a:r>
            <a:endParaRPr lang="en-US" dirty="0"/>
          </a:p>
        </p:txBody>
      </p:sp>
      <p:pic>
        <p:nvPicPr>
          <p:cNvPr id="4" name="7 Imagen" descr="1280px-Greenhouse_Effect.svg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273" y="1600200"/>
            <a:ext cx="588145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humans big enough to change the climate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3 Marcador de contenido" descr="C:\Users\Usuario\Downloads\cc territorio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862" y="1929336"/>
            <a:ext cx="7878275" cy="38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Fossil Fuel Subsidies versus Fast Start Climate </a:t>
            </a:r>
            <a:r>
              <a:rPr lang="en-US" dirty="0" smtClean="0"/>
              <a:t>Finance</a:t>
            </a:r>
            <a:endParaRPr lang="en-US" dirty="0"/>
          </a:p>
        </p:txBody>
      </p:sp>
      <p:pic>
        <p:nvPicPr>
          <p:cNvPr id="4" name="3 Marcador de contenido" descr="https://img.readitlater.com/i/thinkprogress.org/wp-content/uploads/2012/12/Fossilfuelsubsidies1/RS/w704.jpg"/>
          <p:cNvPicPr>
            <a:picLocks noGrp="1"/>
          </p:cNvPicPr>
          <p:nvPr>
            <p:ph idx="1"/>
          </p:nvPr>
        </p:nvPicPr>
        <p:blipFill>
          <a:blip r:embed="rId2"/>
          <a:srcRect t="10945"/>
          <a:stretch>
            <a:fillRect/>
          </a:stretch>
        </p:blipFill>
        <p:spPr bwMode="auto">
          <a:xfrm>
            <a:off x="1142976" y="2000240"/>
            <a:ext cx="7210452" cy="38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Planetary boundaries </a:t>
            </a:r>
            <a:r>
              <a:rPr lang="en-US" dirty="0" smtClean="0"/>
              <a:t>framework</a:t>
            </a:r>
            <a:endParaRPr lang="en-US" dirty="0"/>
          </a:p>
        </p:txBody>
      </p:sp>
      <p:pic>
        <p:nvPicPr>
          <p:cNvPr id="4" name="2 Imagen" descr="F1.larg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2471769"/>
            <a:ext cx="3901440" cy="2782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Carbon dioxide emissions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1600 </a:t>
            </a:r>
            <a:r>
              <a:rPr lang="en-US" dirty="0" smtClean="0"/>
              <a:t>– </a:t>
            </a:r>
            <a:r>
              <a:rPr lang="en-US" dirty="0" smtClean="0"/>
              <a:t>2000</a:t>
            </a:r>
            <a:endParaRPr lang="en-US" dirty="0"/>
          </a:p>
        </p:txBody>
      </p:sp>
      <p:pic>
        <p:nvPicPr>
          <p:cNvPr id="4" name="22 Imagen" descr="Total-World-Carbon-Emissions.jpg"/>
          <p:cNvPicPr>
            <a:picLocks noGrp="1"/>
          </p:cNvPicPr>
          <p:nvPr>
            <p:ph idx="1"/>
          </p:nvPr>
        </p:nvPicPr>
        <p:blipFill>
          <a:blip r:embed="rId2"/>
          <a:srcRect t="10843"/>
          <a:stretch>
            <a:fillRect/>
          </a:stretch>
        </p:blipFill>
        <p:spPr>
          <a:xfrm>
            <a:off x="744451" y="1600200"/>
            <a:ext cx="765509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Concentration of GHG from 0 to </a:t>
            </a:r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4" name="15 Imagen" descr="stuart2.png"/>
          <p:cNvPicPr>
            <a:picLocks noGrp="1"/>
          </p:cNvPicPr>
          <p:nvPr>
            <p:ph idx="1"/>
          </p:nvPr>
        </p:nvPicPr>
        <p:blipFill>
          <a:blip r:embed="rId2"/>
          <a:srcRect t="3463"/>
          <a:stretch>
            <a:fillRect/>
          </a:stretch>
        </p:blipFill>
        <p:spPr>
          <a:xfrm>
            <a:off x="1399096" y="1600200"/>
            <a:ext cx="634580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emissions per capita since </a:t>
            </a:r>
            <a:r>
              <a:rPr lang="en-US" dirty="0" smtClean="0"/>
              <a:t>1751</a:t>
            </a:r>
            <a:endParaRPr lang="en-US" dirty="0"/>
          </a:p>
        </p:txBody>
      </p:sp>
      <p:pic>
        <p:nvPicPr>
          <p:cNvPr id="4" name="21 Imagen" descr="ourworldindata_global-co2-emissions-per-capita-since-1751_max-roser.png"/>
          <p:cNvPicPr>
            <a:picLocks noGrp="1"/>
          </p:cNvPicPr>
          <p:nvPr>
            <p:ph idx="1"/>
          </p:nvPr>
        </p:nvPicPr>
        <p:blipFill>
          <a:blip r:embed="rId2" cstate="print"/>
          <a:srcRect t="4487"/>
          <a:stretch>
            <a:fillRect/>
          </a:stretch>
        </p:blipFill>
        <p:spPr>
          <a:xfrm>
            <a:off x="1285852" y="2214554"/>
            <a:ext cx="6343026" cy="3792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717925" algn="l"/>
              </a:tabLst>
            </a:pPr>
            <a:r>
              <a:rPr lang="en-US" dirty="0" smtClean="0">
                <a:ea typeface="Times New Roman"/>
                <a:cs typeface="Calibri"/>
              </a:rPr>
              <a:t>Global and Hemispheric Annual Temperature Anomalies (1850 -2012</a:t>
            </a:r>
            <a:r>
              <a:rPr lang="en-US" dirty="0" smtClean="0">
                <a:ea typeface="Times New Roman"/>
                <a:cs typeface="Calibri"/>
              </a:rPr>
              <a:t>)</a:t>
            </a:r>
            <a:endParaRPr lang="en-US" dirty="0"/>
          </a:p>
        </p:txBody>
      </p:sp>
      <p:pic>
        <p:nvPicPr>
          <p:cNvPr id="4" name="6 Imagen" descr="temp anomalies.png"/>
          <p:cNvPicPr>
            <a:picLocks noGrp="1"/>
          </p:cNvPicPr>
          <p:nvPr>
            <p:ph idx="1"/>
          </p:nvPr>
        </p:nvPicPr>
        <p:blipFill>
          <a:blip r:embed="rId2"/>
          <a:srcRect t="8082"/>
          <a:stretch>
            <a:fillRect/>
          </a:stretch>
        </p:blipFill>
        <p:spPr>
          <a:xfrm>
            <a:off x="2461500" y="1600200"/>
            <a:ext cx="422099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forcing of climate between 1750 and </a:t>
            </a:r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4" name="14 Imagen" descr="stuart.png"/>
          <p:cNvPicPr>
            <a:picLocks noGrp="1"/>
          </p:cNvPicPr>
          <p:nvPr>
            <p:ph idx="1"/>
          </p:nvPr>
        </p:nvPicPr>
        <p:blipFill>
          <a:blip r:embed="rId2"/>
          <a:srcRect t="3800"/>
          <a:stretch>
            <a:fillRect/>
          </a:stretch>
        </p:blipFill>
        <p:spPr>
          <a:xfrm>
            <a:off x="2612298" y="1787372"/>
            <a:ext cx="3919404" cy="41516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</a:t>
            </a:r>
            <a:r>
              <a:rPr lang="en-US" dirty="0" smtClean="0"/>
              <a:t>GHG</a:t>
            </a:r>
            <a:endParaRPr lang="en-US" dirty="0"/>
          </a:p>
        </p:txBody>
      </p:sp>
      <p:pic>
        <p:nvPicPr>
          <p:cNvPr id="4" name="13 Imagen" descr="main-greenhouse-gases_e1ca.png"/>
          <p:cNvPicPr>
            <a:picLocks noGrp="1"/>
          </p:cNvPicPr>
          <p:nvPr>
            <p:ph idx="1"/>
          </p:nvPr>
        </p:nvPicPr>
        <p:blipFill>
          <a:blip r:embed="rId2"/>
          <a:srcRect t="9255"/>
          <a:stretch>
            <a:fillRect/>
          </a:stretch>
        </p:blipFill>
        <p:spPr>
          <a:xfrm>
            <a:off x="1047579" y="1600200"/>
            <a:ext cx="704884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GHG Emissions by Groups of Gases (1970 -2010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20 Imagen" descr="IPCC_WG3_SPM_Figure_1.png"/>
          <p:cNvPicPr>
            <a:picLocks noGrp="1"/>
          </p:cNvPicPr>
          <p:nvPr>
            <p:ph idx="1"/>
          </p:nvPr>
        </p:nvPicPr>
        <p:blipFill>
          <a:blip r:embed="rId2"/>
          <a:srcRect t="4065"/>
          <a:stretch>
            <a:fillRect/>
          </a:stretch>
        </p:blipFill>
        <p:spPr>
          <a:xfrm>
            <a:off x="1277105" y="1999064"/>
            <a:ext cx="6589789" cy="37282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146</Words>
  <PresentationFormat>Presentación en pantalla (4:3)</PresentationFormat>
  <Paragraphs>24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Climate change in 21 graphs</vt:lpstr>
      <vt:lpstr>Greenhouse effect</vt:lpstr>
      <vt:lpstr>Global Carbon dioxide emissions  1600 – 2000</vt:lpstr>
      <vt:lpstr>Concentration of GHG from 0 to 2005</vt:lpstr>
      <vt:lpstr>Global emissions per capita since 1751</vt:lpstr>
      <vt:lpstr>Global and Hemispheric Annual Temperature Anomalies (1850 -2012)</vt:lpstr>
      <vt:lpstr>Radiative forcing of climate between 1750 and 2005</vt:lpstr>
      <vt:lpstr>Characteristics of GHG</vt:lpstr>
      <vt:lpstr>Total GHG Emissions by Groups of Gases (1970 -2010)</vt:lpstr>
      <vt:lpstr>Global GHG emissions by economic sectors, 2010</vt:lpstr>
      <vt:lpstr>Decomposition of the change in Total Global CO2 Emissions from Fossil Fuel Combustion</vt:lpstr>
      <vt:lpstr>Annual emissions 2009</vt:lpstr>
      <vt:lpstr>Cumulative emissions 1751 -2009</vt:lpstr>
      <vt:lpstr>CO2 Emissions per Capita by Country 2013</vt:lpstr>
      <vt:lpstr>World map of CO2 emissions</vt:lpstr>
      <vt:lpstr>The Projections of the Earth´s Future Climate</vt:lpstr>
      <vt:lpstr>Stabilization levels and probability ranges for temperature increases</vt:lpstr>
      <vt:lpstr>Fossil fuel resources</vt:lpstr>
      <vt:lpstr>Are scientists sure?</vt:lpstr>
      <vt:lpstr>Are humans big enough to change the climate?</vt:lpstr>
      <vt:lpstr>Fossil Fuel Subsidies versus Fast Start Climate Finance</vt:lpstr>
      <vt:lpstr>Planetary boundaries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in 21 graphs</dc:title>
  <dc:creator>Usuario</dc:creator>
  <cp:lastModifiedBy>Columbares</cp:lastModifiedBy>
  <cp:revision>6</cp:revision>
  <dcterms:created xsi:type="dcterms:W3CDTF">2015-05-28T09:44:55Z</dcterms:created>
  <dcterms:modified xsi:type="dcterms:W3CDTF">2015-05-28T10:45:36Z</dcterms:modified>
</cp:coreProperties>
</file>