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90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46877A-F09B-48AB-9D59-B0039554930E}" type="datetimeFigureOut">
              <a:rPr lang="es-ES" smtClean="0"/>
              <a:pPr/>
              <a:t>06/05/2016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3898D-E829-4E27-B8A1-1C3307AFB74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8422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E761-8F7C-4B14-BAEB-708880A99FA7}" type="datetimeFigureOut">
              <a:rPr lang="es-ES" smtClean="0"/>
              <a:pPr/>
              <a:t>06/05/2016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73F0-988D-4EDF-AE88-BA2AABCEA9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E761-8F7C-4B14-BAEB-708880A99FA7}" type="datetimeFigureOut">
              <a:rPr lang="es-ES" smtClean="0"/>
              <a:pPr/>
              <a:t>06/05/2016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73F0-988D-4EDF-AE88-BA2AABCEA9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E761-8F7C-4B14-BAEB-708880A99FA7}" type="datetimeFigureOut">
              <a:rPr lang="es-ES" smtClean="0"/>
              <a:pPr/>
              <a:t>06/05/2016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73F0-988D-4EDF-AE88-BA2AABCEA9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E761-8F7C-4B14-BAEB-708880A99FA7}" type="datetimeFigureOut">
              <a:rPr lang="es-ES" smtClean="0"/>
              <a:pPr/>
              <a:t>06/05/2016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73F0-988D-4EDF-AE88-BA2AABCEA9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E761-8F7C-4B14-BAEB-708880A99FA7}" type="datetimeFigureOut">
              <a:rPr lang="es-ES" smtClean="0"/>
              <a:pPr/>
              <a:t>06/05/2016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73F0-988D-4EDF-AE88-BA2AABCEA9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E761-8F7C-4B14-BAEB-708880A99FA7}" type="datetimeFigureOut">
              <a:rPr lang="es-ES" smtClean="0"/>
              <a:pPr/>
              <a:t>06/05/2016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73F0-988D-4EDF-AE88-BA2AABCEA9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E761-8F7C-4B14-BAEB-708880A99FA7}" type="datetimeFigureOut">
              <a:rPr lang="es-ES" smtClean="0"/>
              <a:pPr/>
              <a:t>06/05/2016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73F0-988D-4EDF-AE88-BA2AABCEA9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E761-8F7C-4B14-BAEB-708880A99FA7}" type="datetimeFigureOut">
              <a:rPr lang="es-ES" smtClean="0"/>
              <a:pPr/>
              <a:t>06/05/2016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73F0-988D-4EDF-AE88-BA2AABCEA9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E761-8F7C-4B14-BAEB-708880A99FA7}" type="datetimeFigureOut">
              <a:rPr lang="es-ES" smtClean="0"/>
              <a:pPr/>
              <a:t>06/05/2016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73F0-988D-4EDF-AE88-BA2AABCEA9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E761-8F7C-4B14-BAEB-708880A99FA7}" type="datetimeFigureOut">
              <a:rPr lang="es-ES" smtClean="0"/>
              <a:pPr/>
              <a:t>06/05/2016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73F0-988D-4EDF-AE88-BA2AABCEA9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4E761-8F7C-4B14-BAEB-708880A99FA7}" type="datetimeFigureOut">
              <a:rPr lang="es-ES" smtClean="0"/>
              <a:pPr/>
              <a:t>06/05/2016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73F0-988D-4EDF-AE88-BA2AABCEA9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4E761-8F7C-4B14-BAEB-708880A99FA7}" type="datetimeFigureOut">
              <a:rPr lang="es-ES" smtClean="0"/>
              <a:pPr/>
              <a:t>06/05/2016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273F0-988D-4EDF-AE88-BA2AABCEA9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GreenHomesInternational?ref=hl" TargetMode="External"/><Relationship Id="rId2" Type="http://schemas.openxmlformats.org/officeDocument/2006/relationships/hyperlink" Target="https://www.facebook.com/GreenHomesInternationa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THE INTERNATIONAL GREEN HOMES NETWORK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319606"/>
            <a:ext cx="6400800" cy="1752600"/>
          </a:xfrm>
        </p:spPr>
        <p:txBody>
          <a:bodyPr/>
          <a:lstStyle/>
          <a:p>
            <a:r>
              <a:rPr lang="es-ES" dirty="0" smtClean="0"/>
              <a:t>Carmen Molina Navarro</a:t>
            </a:r>
            <a:endParaRPr lang="es-ES" dirty="0"/>
          </a:p>
        </p:txBody>
      </p:sp>
      <p:pic>
        <p:nvPicPr>
          <p:cNvPr id="11" name="10 Imagen" descr="interior abaj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83734"/>
            <a:ext cx="9144000" cy="77429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22" y="3112"/>
            <a:ext cx="1907704" cy="867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083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5720" y="1857364"/>
            <a:ext cx="8572560" cy="4176464"/>
          </a:xfrm>
        </p:spPr>
        <p:txBody>
          <a:bodyPr numCol="1">
            <a:noAutofit/>
          </a:bodyPr>
          <a:lstStyle/>
          <a:p>
            <a:pPr algn="l"/>
            <a:r>
              <a:rPr lang="es-ES" sz="2000" b="1" dirty="0" err="1" smtClean="0">
                <a:solidFill>
                  <a:srgbClr val="FF0000"/>
                </a:solidFill>
              </a:rPr>
              <a:t>Three</a:t>
            </a:r>
            <a:r>
              <a:rPr lang="es-ES" sz="2000" b="1" dirty="0" smtClean="0">
                <a:solidFill>
                  <a:srgbClr val="FF0000"/>
                </a:solidFill>
              </a:rPr>
              <a:t> </a:t>
            </a:r>
            <a:r>
              <a:rPr lang="es-ES" sz="2000" b="1" dirty="0" err="1" smtClean="0">
                <a:solidFill>
                  <a:srgbClr val="FF0000"/>
                </a:solidFill>
              </a:rPr>
              <a:t>different</a:t>
            </a:r>
            <a:r>
              <a:rPr lang="es-ES" sz="2000" b="1" dirty="0" smtClean="0">
                <a:solidFill>
                  <a:srgbClr val="FF0000"/>
                </a:solidFill>
              </a:rPr>
              <a:t> </a:t>
            </a:r>
            <a:r>
              <a:rPr lang="es-ES" sz="2000" b="1" dirty="0" err="1" smtClean="0">
                <a:solidFill>
                  <a:srgbClr val="FF0000"/>
                </a:solidFill>
              </a:rPr>
              <a:t>profiles</a:t>
            </a:r>
            <a:r>
              <a:rPr lang="es-ES" sz="2000" b="1" dirty="0" smtClean="0">
                <a:solidFill>
                  <a:srgbClr val="FF0000"/>
                </a:solidFill>
              </a:rPr>
              <a:t>:</a:t>
            </a:r>
            <a:br>
              <a:rPr lang="es-ES" sz="2000" b="1" dirty="0" smtClean="0">
                <a:solidFill>
                  <a:srgbClr val="FF0000"/>
                </a:solidFill>
              </a:rPr>
            </a:br>
            <a:r>
              <a:rPr lang="es-ES" sz="2000" b="1" dirty="0">
                <a:solidFill>
                  <a:srgbClr val="FF0000"/>
                </a:solidFill>
              </a:rPr>
              <a:t/>
            </a:r>
            <a:br>
              <a:rPr lang="es-ES" sz="2000" b="1" dirty="0">
                <a:solidFill>
                  <a:srgbClr val="FF0000"/>
                </a:solidFill>
              </a:rPr>
            </a:br>
            <a:r>
              <a:rPr lang="es-ES" sz="2000" b="1" dirty="0" smtClean="0"/>
              <a:t>- </a:t>
            </a:r>
            <a:r>
              <a:rPr lang="en-GB" sz="2000" b="1" dirty="0" err="1" smtClean="0"/>
              <a:t>Facebook</a:t>
            </a:r>
            <a:r>
              <a:rPr lang="en-GB" sz="2000" b="1" dirty="0" smtClean="0"/>
              <a:t> </a:t>
            </a:r>
            <a:r>
              <a:rPr lang="en-GB" sz="2000" b="1" dirty="0"/>
              <a:t>page </a:t>
            </a:r>
            <a:r>
              <a:rPr lang="en-GB" sz="2000" dirty="0"/>
              <a:t>(</a:t>
            </a:r>
            <a:r>
              <a:rPr lang="en-GB" sz="2000" dirty="0" err="1">
                <a:hlinkClick r:id="rId2"/>
              </a:rPr>
              <a:t>GreenHomesInternational</a:t>
            </a:r>
            <a:r>
              <a:rPr lang="en-GB" sz="2000" dirty="0" smtClean="0"/>
              <a:t>)</a:t>
            </a:r>
            <a:br>
              <a:rPr lang="en-GB" sz="2000" dirty="0" smtClean="0"/>
            </a:br>
            <a:r>
              <a:rPr lang="es-ES" sz="2000" dirty="0"/>
              <a:t/>
            </a:r>
            <a:br>
              <a:rPr lang="es-ES" sz="2000" dirty="0"/>
            </a:br>
            <a:r>
              <a:rPr lang="es-ES" sz="2000" b="1" dirty="0" smtClean="0"/>
              <a:t>- </a:t>
            </a:r>
            <a:r>
              <a:rPr lang="en-GB" sz="2000" b="1" dirty="0" err="1" smtClean="0"/>
              <a:t>Facebook</a:t>
            </a:r>
            <a:r>
              <a:rPr lang="en-GB" sz="2000" b="1" dirty="0" smtClean="0"/>
              <a:t> </a:t>
            </a:r>
            <a:r>
              <a:rPr lang="en-GB" sz="2000" b="1" dirty="0"/>
              <a:t>group </a:t>
            </a:r>
            <a:r>
              <a:rPr lang="en-GB" sz="2000" dirty="0"/>
              <a:t>(</a:t>
            </a:r>
            <a:r>
              <a:rPr lang="en-GB" sz="2000" dirty="0">
                <a:hlinkClick r:id="rId3"/>
              </a:rPr>
              <a:t>Green Homes International</a:t>
            </a:r>
            <a:r>
              <a:rPr lang="en-GB" sz="2000" dirty="0" smtClean="0"/>
              <a:t>)</a:t>
            </a:r>
            <a:br>
              <a:rPr lang="en-GB" sz="2000" dirty="0" smtClean="0"/>
            </a:br>
            <a:r>
              <a:rPr lang="es-ES" sz="2000" dirty="0"/>
              <a:t/>
            </a:r>
            <a:br>
              <a:rPr lang="es-ES" sz="2000" dirty="0"/>
            </a:br>
            <a:r>
              <a:rPr lang="es-ES" sz="2000" b="1" dirty="0"/>
              <a:t>- </a:t>
            </a:r>
            <a:r>
              <a:rPr lang="en-US" sz="2000" b="1" dirty="0"/>
              <a:t>Twitter account </a:t>
            </a:r>
            <a:r>
              <a:rPr lang="en-US" sz="2000" dirty="0"/>
              <a:t>(@</a:t>
            </a:r>
            <a:r>
              <a:rPr lang="en-US" sz="2000" dirty="0" err="1"/>
              <a:t>GreenHomesInt</a:t>
            </a:r>
            <a:r>
              <a:rPr lang="en-US" sz="2000" dirty="0" smtClean="0"/>
              <a:t>):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>
                <a:solidFill>
                  <a:srgbClr val="FF0000"/>
                </a:solidFill>
              </a:rPr>
              <a:t>Organization</a:t>
            </a:r>
            <a:r>
              <a:rPr lang="en-US" sz="2000" b="1" dirty="0">
                <a:solidFill>
                  <a:srgbClr val="FF0000"/>
                </a:solidFill>
              </a:rPr>
              <a:t>: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b="1" dirty="0" smtClean="0"/>
              <a:t>- One coordinator per country, </a:t>
            </a:r>
            <a:r>
              <a:rPr lang="en-GB" sz="2000" dirty="0" smtClean="0"/>
              <a:t>providing practical information, compiling educational materials, providing technical advice and training, and boosting the exchange of experiences between the entities.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>- One international coordinator</a:t>
            </a:r>
            <a:r>
              <a:rPr lang="en-US" sz="2000" dirty="0" smtClean="0"/>
              <a:t>, that can be </a:t>
            </a:r>
            <a:r>
              <a:rPr lang="en-US" sz="2000" dirty="0" err="1" smtClean="0"/>
              <a:t>rotatory</a:t>
            </a:r>
            <a:r>
              <a:rPr lang="en-US" sz="2000" dirty="0" smtClean="0"/>
              <a:t>, with the same role as CENEAM.</a:t>
            </a:r>
            <a:r>
              <a:rPr lang="es-ES" sz="2000" dirty="0"/>
              <a:t/>
            </a:r>
            <a:br>
              <a:rPr lang="es-ES" sz="2000" dirty="0"/>
            </a:br>
            <a:r>
              <a:rPr lang="es-ES" sz="2000" dirty="0"/>
              <a:t/>
            </a:r>
            <a:br>
              <a:rPr lang="es-ES" sz="2000" dirty="0"/>
            </a:br>
            <a:endParaRPr lang="es-ES" sz="2000" dirty="0"/>
          </a:p>
        </p:txBody>
      </p:sp>
      <p:sp>
        <p:nvSpPr>
          <p:cNvPr id="7" name="6 CuadroTexto"/>
          <p:cNvSpPr txBox="1"/>
          <p:nvPr/>
        </p:nvSpPr>
        <p:spPr>
          <a:xfrm>
            <a:off x="1904854" y="214290"/>
            <a:ext cx="71677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err="1" smtClean="0"/>
              <a:t>The</a:t>
            </a:r>
            <a:r>
              <a:rPr lang="es-ES" sz="3200" b="1" dirty="0" smtClean="0"/>
              <a:t> International</a:t>
            </a:r>
          </a:p>
          <a:p>
            <a:pPr algn="ctr"/>
            <a:r>
              <a:rPr lang="es-ES" sz="3200" b="1" dirty="0" smtClean="0"/>
              <a:t>Green </a:t>
            </a:r>
            <a:r>
              <a:rPr lang="es-ES" sz="3200" b="1" dirty="0" err="1" smtClean="0"/>
              <a:t>Homes</a:t>
            </a:r>
            <a:r>
              <a:rPr lang="es-ES" sz="3200" b="1" dirty="0" smtClean="0"/>
              <a:t> Network:</a:t>
            </a:r>
            <a:endParaRPr lang="es-ES" sz="3200" b="1" dirty="0"/>
          </a:p>
        </p:txBody>
      </p:sp>
      <p:pic>
        <p:nvPicPr>
          <p:cNvPr id="8" name="7 Imagen" descr="interior abajo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083734"/>
            <a:ext cx="9144000" cy="77429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22" y="3112"/>
            <a:ext cx="1907704" cy="867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426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5720" y="1857364"/>
            <a:ext cx="8572560" cy="4176464"/>
          </a:xfrm>
        </p:spPr>
        <p:txBody>
          <a:bodyPr numCol="1"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en-US" dirty="0"/>
              <a:t>The idea of GIEL project is to </a:t>
            </a:r>
            <a:r>
              <a:rPr lang="en-US" b="1" dirty="0"/>
              <a:t>create an International Green Homes Network, </a:t>
            </a:r>
            <a:r>
              <a:rPr lang="en-US" dirty="0"/>
              <a:t>similar </a:t>
            </a:r>
            <a:r>
              <a:rPr lang="en-US" dirty="0" smtClean="0"/>
              <a:t>to the </a:t>
            </a:r>
            <a:r>
              <a:rPr lang="en-US" dirty="0"/>
              <a:t>one in Spain.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So each country should: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- Distribute </a:t>
            </a:r>
            <a:r>
              <a:rPr lang="en-US" b="1" dirty="0"/>
              <a:t>the information </a:t>
            </a:r>
            <a:r>
              <a:rPr lang="en-US" dirty="0"/>
              <a:t>about the </a:t>
            </a:r>
            <a:r>
              <a:rPr lang="en-US" dirty="0" smtClean="0"/>
              <a:t>platform.</a:t>
            </a:r>
            <a:br>
              <a:rPr lang="en-US" dirty="0" smtClean="0"/>
            </a:br>
            <a:r>
              <a:rPr lang="en-US" b="1" dirty="0"/>
              <a:t>- Inform </a:t>
            </a:r>
            <a:r>
              <a:rPr lang="en-US" dirty="0" smtClean="0"/>
              <a:t>interested organizations </a:t>
            </a:r>
            <a:r>
              <a:rPr lang="en-US" b="1" dirty="0"/>
              <a:t>how to join </a:t>
            </a:r>
            <a:r>
              <a:rPr lang="en-US" b="1" dirty="0" smtClean="0"/>
              <a:t>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/>
              <a:t>- Invite </a:t>
            </a:r>
            <a:r>
              <a:rPr lang="en-US" dirty="0"/>
              <a:t>interested entities </a:t>
            </a:r>
            <a:r>
              <a:rPr lang="en-US" b="1" dirty="0"/>
              <a:t>to formalize their participation </a:t>
            </a:r>
            <a:r>
              <a:rPr lang="en-US" dirty="0"/>
              <a:t>in the </a:t>
            </a:r>
            <a:r>
              <a:rPr lang="en-US" dirty="0" smtClean="0"/>
              <a:t>network, through the sing of a Certificate of membership.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1904854" y="214290"/>
            <a:ext cx="71677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err="1" smtClean="0"/>
              <a:t>The</a:t>
            </a:r>
            <a:r>
              <a:rPr lang="es-ES" sz="3200" b="1" dirty="0" smtClean="0"/>
              <a:t> International</a:t>
            </a:r>
          </a:p>
          <a:p>
            <a:pPr algn="ctr"/>
            <a:r>
              <a:rPr lang="es-ES" sz="3200" b="1" dirty="0" smtClean="0"/>
              <a:t>Green </a:t>
            </a:r>
            <a:r>
              <a:rPr lang="es-ES" sz="3200" b="1" dirty="0" err="1" smtClean="0"/>
              <a:t>Homes</a:t>
            </a:r>
            <a:r>
              <a:rPr lang="es-ES" sz="3200" b="1" dirty="0" smtClean="0"/>
              <a:t> Network:</a:t>
            </a:r>
            <a:endParaRPr lang="es-ES" sz="3200" b="1" dirty="0"/>
          </a:p>
        </p:txBody>
      </p:sp>
      <p:pic>
        <p:nvPicPr>
          <p:cNvPr id="8" name="7 Imagen" descr="interior abaj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83734"/>
            <a:ext cx="9144000" cy="77429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22" y="3112"/>
            <a:ext cx="1907704" cy="867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426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24472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Any</a:t>
            </a:r>
            <a:r>
              <a:rPr lang="es-ES" dirty="0" smtClean="0"/>
              <a:t> </a:t>
            </a:r>
            <a:r>
              <a:rPr lang="es-ES" dirty="0" err="1" smtClean="0"/>
              <a:t>doubts</a:t>
            </a:r>
            <a:r>
              <a:rPr lang="es-ES" dirty="0" smtClean="0"/>
              <a:t>? </a:t>
            </a:r>
            <a:r>
              <a:rPr lang="es-ES" dirty="0" err="1" smtClean="0"/>
              <a:t>Suggestions</a:t>
            </a:r>
            <a:r>
              <a:rPr lang="es-ES" dirty="0" smtClean="0"/>
              <a:t>?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THANK YOU VERY MUCH FOR YOUR ATTENTION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5105424"/>
            <a:ext cx="6400800" cy="1752600"/>
          </a:xfrm>
        </p:spPr>
        <p:txBody>
          <a:bodyPr/>
          <a:lstStyle/>
          <a:p>
            <a:r>
              <a:rPr lang="es-ES" dirty="0" smtClean="0"/>
              <a:t>Carmen Molina Navarro</a:t>
            </a:r>
            <a:endParaRPr lang="es-ES" dirty="0"/>
          </a:p>
        </p:txBody>
      </p:sp>
      <p:pic>
        <p:nvPicPr>
          <p:cNvPr id="6" name="5 Imagen" descr="interior abaj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83734"/>
            <a:ext cx="9144000" cy="774290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22" y="3112"/>
            <a:ext cx="1907704" cy="867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0835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53</Words>
  <Application>Microsoft Office PowerPoint</Application>
  <PresentationFormat>Presentación en pantalla (4:3)</PresentationFormat>
  <Paragraphs>10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THE INTERNATIONAL GREEN HOMES NETWORK</vt:lpstr>
      <vt:lpstr>Three different profiles:  - Facebook page (GreenHomesInternational)  - Facebook group (Green Homes International)  - Twitter account (@GreenHomesInt):  Organization:  - One coordinator per country, providing practical information, compiling educational materials, providing technical advice and training, and boosting the exchange of experiences between the entities.  - One international coordinator, that can be rotatory, with the same role as CENEAM.  </vt:lpstr>
      <vt:lpstr>The idea of GIEL project is to create an International Green Homes Network, similar to the one in Spain.  So each country should:  - Distribute the information about the platform. - Inform interested organizations how to join it. - Invite interested entities to formalize their participation in the network, through the sing of a Certificate of membership.</vt:lpstr>
      <vt:lpstr>Any doubts? Suggestions?  THANK YOU VERY MUCH FOR YOUR ATTENTION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VARIATIONS OF GREEN HOMES PROGRAMME EVALUATION WHEN WE WORK WITH ASSOCIATIONS</dc:title>
  <dc:creator>Usuario</dc:creator>
  <cp:lastModifiedBy>Carmen</cp:lastModifiedBy>
  <cp:revision>7</cp:revision>
  <dcterms:created xsi:type="dcterms:W3CDTF">2015-05-30T18:26:36Z</dcterms:created>
  <dcterms:modified xsi:type="dcterms:W3CDTF">2016-05-06T13:31:22Z</dcterms:modified>
</cp:coreProperties>
</file>