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59" r:id="rId5"/>
    <p:sldId id="258" r:id="rId6"/>
    <p:sldId id="261" r:id="rId7"/>
  </p:sldIdLst>
  <p:sldSz cx="10080625" cy="7559675"/>
  <p:notesSz cx="7559675" cy="106918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64654" autoAdjust="0"/>
  </p:normalViewPr>
  <p:slideViewPr>
    <p:cSldViewPr>
      <p:cViewPr>
        <p:scale>
          <a:sx n="46" d="100"/>
          <a:sy n="46" d="100"/>
        </p:scale>
        <p:origin x="-1974" y="-2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46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12920" y="1027079"/>
            <a:ext cx="4934160" cy="37008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69640" y="5086800"/>
            <a:ext cx="5226480" cy="4107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351387"/>
      </p:ext>
    </p:extLst>
  </p:cSld>
  <p:clrMap bg1="lt1" tx1="dk1" bg2="lt2" tx2="dk2" accent1="accent1" accent2="accent2" accent3="accent3" accent4="accent4" accent5="accent5" accent6="accent6" hlink="hlink" folHlink="folHlink"/>
  <p:notesStyle>
    <a:lvl1pPr rtl="0" hangingPunct="0">
      <a:tabLst/>
      <a:defRPr lang="da-DK" sz="2400" b="0" i="0" u="none" strike="noStrike">
        <a:ln>
          <a:noFill/>
        </a:ln>
        <a:solidFill>
          <a:srgbClr val="000000"/>
        </a:solidFill>
        <a:latin typeface="Thorndale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8" y="0"/>
            <a:ext cx="0" cy="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/>
          <a:lstStyle/>
          <a:p>
            <a:pPr marL="216000" indent="-216000"/>
            <a:endParaRPr lang="da-DK" sz="2810" kern="1200" dirty="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20156" y="3443852"/>
            <a:ext cx="6804422" cy="208818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20156" y="5515236"/>
            <a:ext cx="6804422" cy="1511935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60088" y="1294202"/>
            <a:ext cx="2519892" cy="420026"/>
          </a:xfrm>
        </p:spPr>
        <p:txBody>
          <a:bodyPr/>
          <a:lstStyle/>
          <a:p>
            <a:fld id="{04AF466F-BDA4-4F18-9C7B-FF0A9A1B0E80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02409" y="4609494"/>
            <a:ext cx="4031827" cy="423386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420026" y="0"/>
            <a:ext cx="672042" cy="75596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04641" y="0"/>
            <a:ext cx="115385" cy="75596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092068" y="0"/>
            <a:ext cx="200501" cy="75596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258226" y="0"/>
            <a:ext cx="253868" cy="75596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7237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008063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41599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03501" y="0"/>
            <a:ext cx="0" cy="75596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76073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0047393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344083" y="0"/>
            <a:ext cx="84005" cy="75596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72041" y="3779837"/>
            <a:ext cx="1428089" cy="1427939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443779" y="5364693"/>
            <a:ext cx="707125" cy="707051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202840" y="6063428"/>
            <a:ext cx="151209" cy="151194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834674" y="6380366"/>
            <a:ext cx="302419" cy="302387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100130" y="4955787"/>
            <a:ext cx="403225" cy="40318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461320" y="5432981"/>
            <a:ext cx="672042" cy="570474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302739"/>
            <a:ext cx="1848115" cy="645022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04031" y="1763924"/>
            <a:ext cx="8232510" cy="5372409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EF607B-A47E-422C-9BEF-122CCDB7C526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56" y="3191863"/>
            <a:ext cx="6804422" cy="2263703"/>
          </a:xfrm>
        </p:spPr>
        <p:txBody>
          <a:bodyPr/>
          <a:lstStyle>
            <a:lvl1pPr algn="l">
              <a:buNone/>
              <a:defRPr sz="33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156" y="5522763"/>
            <a:ext cx="6804422" cy="1511935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58583" y="1290163"/>
            <a:ext cx="2519892" cy="420026"/>
          </a:xfrm>
        </p:spPr>
        <p:txBody>
          <a:bodyPr/>
          <a:lstStyle/>
          <a:p>
            <a:fld id="{63A9A7CB-BEE6-4F99-898E-913F06E8E125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02615" y="4606340"/>
            <a:ext cx="4031827" cy="4233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420026" y="0"/>
            <a:ext cx="672042" cy="75596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04641" y="0"/>
            <a:ext cx="115385" cy="75596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092068" y="0"/>
            <a:ext cx="200501" cy="75596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258226" y="0"/>
            <a:ext cx="253868" cy="75596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7237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08063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41599" y="0"/>
            <a:ext cx="0" cy="75596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03501" y="0"/>
            <a:ext cx="0" cy="75596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176073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344083" y="0"/>
            <a:ext cx="84005" cy="75596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72041" y="3779837"/>
            <a:ext cx="1428089" cy="1427939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460394" y="5364693"/>
            <a:ext cx="707125" cy="707051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202840" y="6063428"/>
            <a:ext cx="151209" cy="151194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834674" y="6383726"/>
            <a:ext cx="302419" cy="302387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071511" y="4938247"/>
            <a:ext cx="403225" cy="40318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0029851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477936" y="5432981"/>
            <a:ext cx="672042" cy="570474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04031" y="1763924"/>
            <a:ext cx="4032250" cy="503978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07652" y="1763924"/>
            <a:ext cx="4032250" cy="503978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8316516" cy="1259946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04031" y="2603888"/>
            <a:ext cx="4032250" cy="428381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19799" y="2603888"/>
            <a:ext cx="4032250" cy="428381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504031" y="1730326"/>
            <a:ext cx="4032250" cy="72572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788297" y="1730326"/>
            <a:ext cx="4032250" cy="72572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B28685-4D0C-42D5-8013-B5904CD1FCBC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9660599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717596" y="3527822"/>
            <a:ext cx="6954901" cy="504031"/>
          </a:xfrm>
        </p:spPr>
        <p:txBody>
          <a:bodyPr anchor="b"/>
          <a:lstStyle>
            <a:lvl1pPr algn="l">
              <a:buNone/>
              <a:defRPr sz="22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510066" y="302387"/>
            <a:ext cx="1683464" cy="5493364"/>
          </a:xfrm>
        </p:spPr>
        <p:txBody>
          <a:bodyPr/>
          <a:lstStyle>
            <a:lvl1pPr marL="0" indent="0">
              <a:spcBef>
                <a:spcPts val="441"/>
              </a:spcBef>
              <a:spcAft>
                <a:spcPts val="1102"/>
              </a:spcAft>
              <a:buNone/>
              <a:defRPr sz="13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88427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26576" y="0"/>
            <a:ext cx="0" cy="75596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912615" y="0"/>
            <a:ext cx="0" cy="75596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9744604" y="0"/>
            <a:ext cx="336021" cy="75596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9828609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991917" y="6299729"/>
            <a:ext cx="604838" cy="60477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36021" y="302387"/>
            <a:ext cx="6216385" cy="69750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EE1B38-C5EB-4D66-9137-0AFE9CDEDE8F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660599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991917" y="6299729"/>
            <a:ext cx="604838" cy="60477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693654" y="3527822"/>
            <a:ext cx="6954901" cy="504031"/>
          </a:xfrm>
        </p:spPr>
        <p:txBody>
          <a:bodyPr anchor="b"/>
          <a:lstStyle>
            <a:lvl1pPr algn="l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804422" cy="7559675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5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8823" y="291888"/>
            <a:ext cx="1680104" cy="5463125"/>
          </a:xfrm>
        </p:spPr>
        <p:txBody>
          <a:bodyPr rot="0" spcFirstLastPara="0" vertOverflow="overflow" horzOverflow="overflow" vert="horz" wrap="square" lIns="100794" tIns="50397" rIns="100794" bIns="50397" numCol="1" spcCol="302383" rtlCol="0" fromWordArt="0" anchor="t" anchorCtr="0" forceAA="0" compatLnSpc="1">
            <a:normAutofit/>
          </a:bodyPr>
          <a:lstStyle>
            <a:lvl1pPr marL="0" indent="0">
              <a:spcBef>
                <a:spcPts val="110"/>
              </a:spcBef>
              <a:spcAft>
                <a:spcPts val="441"/>
              </a:spcAft>
              <a:buFontTx/>
              <a:buNone/>
              <a:defRPr sz="13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9912615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744604" y="0"/>
            <a:ext cx="336021" cy="7559675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9828609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888427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826576" y="0"/>
            <a:ext cx="0" cy="75596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27B613C-1AD7-49D3-885D-F654C5CDBAA6}" type="datetime1">
              <a:rPr lang="en-US" smtClean="0"/>
              <a:pPr/>
              <a:t>6/4/2015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9660599" y="0"/>
            <a:ext cx="0" cy="75596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4031" y="302737"/>
            <a:ext cx="8232510" cy="1259946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4031" y="1763924"/>
            <a:ext cx="8232510" cy="5372409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8367035" y="1192518"/>
            <a:ext cx="2217505" cy="423386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r" eaLnBrk="1" latinLnBrk="0" hangingPunct="1">
              <a:defRPr kumimoji="0" sz="13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6/4/2015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706380" y="4119594"/>
            <a:ext cx="3527848" cy="403225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l" eaLnBrk="1" latinLnBrk="0" hangingPunct="1">
              <a:defRPr kumimoji="0" sz="13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4005" y="0"/>
            <a:ext cx="0" cy="75596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912615" y="0"/>
            <a:ext cx="0" cy="75596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9744604" y="0"/>
            <a:ext cx="336021" cy="75596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828609" y="0"/>
            <a:ext cx="0" cy="75596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991917" y="6299729"/>
            <a:ext cx="604838" cy="60477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961675" y="6320728"/>
            <a:ext cx="672042" cy="574535"/>
          </a:xfrm>
          <a:prstGeom prst="rect">
            <a:avLst/>
          </a:prstGeom>
        </p:spPr>
        <p:txBody>
          <a:bodyPr vert="horz" lIns="100794" tIns="50397" rIns="100794" bIns="50397" anchor="ctr"/>
          <a:lstStyle>
            <a:lvl1pPr algn="ctr" eaLnBrk="1" latinLnBrk="0" hangingPunct="1">
              <a:defRPr kumimoji="0" sz="15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5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3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2383" indent="-302383" algn="l" rtl="0" eaLnBrk="1" latinLnBrk="0" hangingPunct="1">
        <a:spcBef>
          <a:spcPts val="661"/>
        </a:spcBef>
        <a:buClr>
          <a:schemeClr val="accent1"/>
        </a:buClr>
        <a:buSzPct val="70000"/>
        <a:buFont typeface="Wingdings"/>
        <a:buChar char="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05560" indent="-302383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indent="-20158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10326" indent="-201589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709" indent="-201589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915092" indent="-201589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217475" indent="-201589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9858" indent="-201589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5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822241" indent="-20158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73" y="3318030"/>
            <a:ext cx="3428820" cy="379906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971532" y="899517"/>
            <a:ext cx="6857640" cy="2733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089380" y="4379349"/>
            <a:ext cx="8114168" cy="122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 rtl="0" hangingPunct="1"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600" b="0" i="0" u="none" strike="noStrike" kern="1200" spc="0" dirty="0">
              <a:ln>
                <a:noFill/>
              </a:ln>
              <a:solidFill>
                <a:schemeClr val="tx2"/>
              </a:solidFill>
              <a:latin typeface="Times New Roman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20 people – representatives of 20 families</a:t>
            </a:r>
          </a:p>
          <a:p>
            <a:pPr lvl="1"/>
            <a:r>
              <a:rPr lang="en-US" dirty="0" smtClean="0"/>
              <a:t>10 in </a:t>
            </a:r>
            <a:r>
              <a:rPr lang="en-US" dirty="0" err="1" smtClean="0"/>
              <a:t>Sahab</a:t>
            </a:r>
            <a:endParaRPr lang="en-US" dirty="0" smtClean="0"/>
          </a:p>
          <a:p>
            <a:pPr lvl="1"/>
            <a:r>
              <a:rPr lang="en-US" dirty="0" smtClean="0"/>
              <a:t>10 in </a:t>
            </a:r>
            <a:r>
              <a:rPr lang="en-US" dirty="0" err="1" smtClean="0"/>
              <a:t>Mahis</a:t>
            </a:r>
            <a:endParaRPr lang="en-US" dirty="0" smtClean="0"/>
          </a:p>
          <a:p>
            <a:pPr marL="403177" lvl="1" indent="0">
              <a:buNone/>
            </a:pPr>
            <a:endParaRPr lang="en-US" dirty="0" smtClean="0"/>
          </a:p>
          <a:p>
            <a:r>
              <a:rPr lang="en-US" dirty="0" smtClean="0"/>
              <a:t>TARGET group: </a:t>
            </a:r>
            <a:r>
              <a:rPr lang="en-US" dirty="0"/>
              <a:t> </a:t>
            </a:r>
            <a:r>
              <a:rPr lang="en-US" dirty="0" smtClean="0"/>
              <a:t>young people -18-30 (with possible exceptions)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11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Presentation about the project/ few posters</a:t>
            </a:r>
          </a:p>
          <a:p>
            <a:r>
              <a:rPr lang="en-US" dirty="0" smtClean="0"/>
              <a:t>Applying with short application form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37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 workshop</a:t>
            </a:r>
          </a:p>
          <a:p>
            <a:pPr lvl="0"/>
            <a:r>
              <a:rPr lang="en-US" dirty="0"/>
              <a:t>Water x 2 times</a:t>
            </a:r>
          </a:p>
          <a:p>
            <a:pPr lvl="0"/>
            <a:r>
              <a:rPr lang="en-US" dirty="0"/>
              <a:t>Energy  x 2 times</a:t>
            </a:r>
          </a:p>
          <a:p>
            <a:pPr lvl="0"/>
            <a:r>
              <a:rPr lang="en-US" dirty="0"/>
              <a:t>Upcycling – from plastic </a:t>
            </a:r>
            <a:r>
              <a:rPr lang="en-US" dirty="0" smtClean="0"/>
              <a:t>bags, old clothes </a:t>
            </a:r>
            <a:r>
              <a:rPr lang="en-US" dirty="0"/>
              <a:t>etc. </a:t>
            </a:r>
          </a:p>
          <a:p>
            <a:pPr lvl="0"/>
            <a:r>
              <a:rPr lang="en-US" dirty="0"/>
              <a:t>Climate change </a:t>
            </a:r>
          </a:p>
          <a:p>
            <a:pPr lvl="0"/>
            <a:r>
              <a:rPr lang="en-US" dirty="0"/>
              <a:t>Responsible con</a:t>
            </a:r>
          </a:p>
          <a:p>
            <a:pPr lvl="0"/>
            <a:r>
              <a:rPr lang="en-US" dirty="0"/>
              <a:t>Gardening </a:t>
            </a:r>
          </a:p>
          <a:p>
            <a:endParaRPr lang="en-US" dirty="0" smtClean="0"/>
          </a:p>
          <a:p>
            <a:r>
              <a:rPr lang="en-US" dirty="0" smtClean="0"/>
              <a:t>[each workshop is up to 3 hours long, once in 2 weeks]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7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Saving energy bulbs (different shapes)</a:t>
            </a:r>
          </a:p>
          <a:p>
            <a:pPr lvl="0"/>
            <a:r>
              <a:rPr lang="en-US" dirty="0"/>
              <a:t>Aerators</a:t>
            </a:r>
          </a:p>
          <a:p>
            <a:pPr lvl="0"/>
            <a:r>
              <a:rPr lang="en-US" dirty="0"/>
              <a:t>Shower head</a:t>
            </a:r>
            <a:r>
              <a:rPr lang="en-US" dirty="0" smtClean="0"/>
              <a:t>?</a:t>
            </a:r>
            <a:endParaRPr lang="en-US" dirty="0"/>
          </a:p>
          <a:p>
            <a:pPr lvl="0"/>
            <a:r>
              <a:rPr lang="en-US" dirty="0"/>
              <a:t>Thermometers</a:t>
            </a:r>
            <a:r>
              <a:rPr lang="en-US" dirty="0" smtClean="0"/>
              <a:t>?</a:t>
            </a:r>
            <a:endParaRPr lang="en-US" dirty="0"/>
          </a:p>
          <a:p>
            <a:pPr lvl="0"/>
            <a:r>
              <a:rPr lang="en-US" dirty="0"/>
              <a:t>Fabric bags  </a:t>
            </a:r>
          </a:p>
          <a:p>
            <a:pPr lvl="0"/>
            <a:r>
              <a:rPr lang="en-US" dirty="0"/>
              <a:t>Sheets with recommendations for saving energy and water, </a:t>
            </a:r>
            <a:r>
              <a:rPr lang="en-US" dirty="0" smtClean="0"/>
              <a:t>cleaning materials etc.</a:t>
            </a:r>
            <a:endParaRPr lang="en-US" dirty="0"/>
          </a:p>
          <a:p>
            <a:pPr lvl="0"/>
            <a:r>
              <a:rPr lang="en-US" dirty="0"/>
              <a:t>“Tape for cold” </a:t>
            </a:r>
          </a:p>
          <a:p>
            <a:pPr lvl="0"/>
            <a:r>
              <a:rPr lang="en-US" dirty="0"/>
              <a:t>Extension with on/off</a:t>
            </a:r>
          </a:p>
          <a:p>
            <a:pPr lvl="0"/>
            <a:r>
              <a:rPr lang="en-US" dirty="0"/>
              <a:t>Seeds for plans (basil, tomatoes, etc</a:t>
            </a:r>
            <a:r>
              <a:rPr lang="en-US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67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Standard questioners</a:t>
            </a:r>
          </a:p>
          <a:p>
            <a:r>
              <a:rPr lang="en-US" dirty="0"/>
              <a:t>Questions about attitude change (before and after)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17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../../../../../../Program%20Files/OpenOffice.org%203/Basis/share/template/da/layout/lyt-cool.otp</Template>
  <TotalTime>571</TotalTime>
  <Words>143</Words>
  <Application>Microsoft Office PowerPoint</Application>
  <PresentationFormat>Custom</PresentationFormat>
  <Paragraphs>34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 </vt:lpstr>
      <vt:lpstr>Target group</vt:lpstr>
      <vt:lpstr>Selection</vt:lpstr>
      <vt:lpstr>Workshops</vt:lpstr>
      <vt:lpstr>Saving Kit</vt:lpstr>
      <vt:lpstr>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Syrenfarvet med tre elementer</dc:title>
  <dc:creator>Karina</dc:creator>
  <dc:description>Syren titelområde og venstre kant med tre elementer</dc:description>
  <cp:lastModifiedBy>User7</cp:lastModifiedBy>
  <cp:revision>33</cp:revision>
  <dcterms:created xsi:type="dcterms:W3CDTF">2014-10-13T16:14:26Z</dcterms:created>
  <dcterms:modified xsi:type="dcterms:W3CDTF">2015-06-04T16:33:46Z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0">
    <vt:lpwstr/>
  </property>
  <property fmtid="{D5CDD505-2E9C-101B-9397-08002B2CF9AE}" pid="3" name="Info 1">
    <vt:lpwstr/>
  </property>
  <property fmtid="{D5CDD505-2E9C-101B-9397-08002B2CF9AE}" pid="4" name="Info 2">
    <vt:lpwstr/>
  </property>
  <property fmtid="{D5CDD505-2E9C-101B-9397-08002B2CF9AE}" pid="5" name="Info 3">
    <vt:lpwstr/>
  </property>
</Properties>
</file>